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ФИО автора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 доклада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05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ФИО руководителя, название организации (текст, фото автора, фото организации, фото объекта исследования)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97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Цели и задачи работы (текст, рисунок объекта исследования или проектирования).</a:t>
            </a:r>
          </a:p>
        </p:txBody>
      </p:sp>
    </p:spTree>
    <p:extLst>
      <p:ext uri="{BB962C8B-B14F-4D97-AF65-F5344CB8AC3E}">
        <p14:creationId xmlns:p14="http://schemas.microsoft.com/office/powerpoint/2010/main" val="41616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Блок-схема выполнения работы (гипотеза - методика - эксперимент - массив данных - обработка анализ - выводы).</a:t>
            </a:r>
          </a:p>
        </p:txBody>
      </p:sp>
    </p:spTree>
    <p:extLst>
      <p:ext uri="{BB962C8B-B14F-4D97-AF65-F5344CB8AC3E}">
        <p14:creationId xmlns:p14="http://schemas.microsoft.com/office/powerpoint/2010/main" val="127685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Демонстрация хода работы. Фото автора или коллектива, выполняющих работу. Карта или схема местности.</a:t>
            </a:r>
          </a:p>
        </p:txBody>
      </p:sp>
    </p:spTree>
    <p:extLst>
      <p:ext uri="{BB962C8B-B14F-4D97-AF65-F5344CB8AC3E}">
        <p14:creationId xmlns:p14="http://schemas.microsoft.com/office/powerpoint/2010/main" val="272005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Демонстрация объектов (фото образцов, информантов и т. д.) с подписью.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64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Таблица полученных данных (или массив данных в иной форме)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10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Выводы (текст - 3-5 пунктов).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19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Благодарности руководителю и помощникам (текст, рисунок, фото)</a:t>
            </a:r>
          </a:p>
        </p:txBody>
      </p:sp>
    </p:spTree>
    <p:extLst>
      <p:ext uri="{BB962C8B-B14F-4D97-AF65-F5344CB8AC3E}">
        <p14:creationId xmlns:p14="http://schemas.microsoft.com/office/powerpoint/2010/main" val="3686634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102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Название доклада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</dc:title>
  <dc:creator>user</dc:creator>
  <cp:lastModifiedBy>user1</cp:lastModifiedBy>
  <cp:revision>1</cp:revision>
  <dcterms:created xsi:type="dcterms:W3CDTF">2020-05-26T05:13:05Z</dcterms:created>
  <dcterms:modified xsi:type="dcterms:W3CDTF">2020-05-26T05:38:45Z</dcterms:modified>
</cp:coreProperties>
</file>